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1112" y="4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A0911-B689-1943-95F7-E1051FA907B9}" type="datetimeFigureOut">
              <a:rPr lang="en-US" smtClean="0"/>
              <a:t>7/3/20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C0BDD-1445-804F-8CB7-C77A2A2DC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0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0C0BDD-1445-804F-8CB7-C77A2A2DCA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0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47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7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8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0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6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9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4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9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4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10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16D41-11F5-6347-B36E-D160FA1D0F28}" type="datetimeFigureOut">
              <a:rPr lang="en-US" smtClean="0"/>
              <a:t>7/3/20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5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1913" y="5335244"/>
            <a:ext cx="8629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</a:t>
            </a:r>
            <a:r>
              <a:rPr lang="en-US" b="1" smtClean="0"/>
              <a:t>Information </a:t>
            </a:r>
            <a:r>
              <a:rPr lang="en-US" b="1" smtClean="0"/>
              <a:t>S5 </a:t>
            </a:r>
            <a:r>
              <a:rPr lang="en-US" b="1" dirty="0" smtClean="0"/>
              <a:t>|</a:t>
            </a:r>
            <a:r>
              <a:rPr lang="en-US" dirty="0" smtClean="0"/>
              <a:t> Map of Ucayali river basin in the Central Andes. Pucallpa is marked with an arrow at (</a:t>
            </a:r>
            <a:r>
              <a:rPr lang="it-IT" dirty="0" smtClean="0"/>
              <a:t>8.4° </a:t>
            </a:r>
            <a:r>
              <a:rPr lang="it-IT" dirty="0" err="1"/>
              <a:t>S</a:t>
            </a:r>
            <a:r>
              <a:rPr lang="it-IT" dirty="0"/>
              <a:t>, </a:t>
            </a:r>
            <a:r>
              <a:rPr lang="it-IT" dirty="0" smtClean="0"/>
              <a:t>74.6° </a:t>
            </a:r>
            <a:r>
              <a:rPr lang="it-IT" dirty="0" err="1"/>
              <a:t>W</a:t>
            </a:r>
            <a:r>
              <a:rPr lang="en-US" dirty="0" smtClean="0"/>
              <a:t>) coordinates. This map is adapted from Figure 1 Lowman and Barros (2014).</a:t>
            </a:r>
            <a:endParaRPr lang="en-US" dirty="0"/>
          </a:p>
        </p:txBody>
      </p:sp>
      <p:pic>
        <p:nvPicPr>
          <p:cNvPr id="5" name="Picture 4" descr="jgrf20263-fig-0001-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42196"/>
            <a:ext cx="4572000" cy="3600582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4049903" y="2557462"/>
            <a:ext cx="146050" cy="1174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9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</TotalTime>
  <Words>47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Masih Eghdami</dc:creator>
  <cp:keywords/>
  <dc:description/>
  <cp:lastModifiedBy>Masih Eghdami</cp:lastModifiedBy>
  <cp:revision>33</cp:revision>
  <dcterms:created xsi:type="dcterms:W3CDTF">2020-03-06T09:59:55Z</dcterms:created>
  <dcterms:modified xsi:type="dcterms:W3CDTF">2020-07-04T00:50:33Z</dcterms:modified>
  <cp:category/>
</cp:coreProperties>
</file>