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792" y="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A0911-B689-1943-95F7-E1051FA907B9}" type="datetimeFigureOut">
              <a:rPr lang="en-US" smtClean="0"/>
              <a:t>7/3/20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0BDD-1445-804F-8CB7-C77A2A2D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0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0C0BDD-1445-804F-8CB7-C77A2A2DCA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0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47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7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8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0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6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9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4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9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4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10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5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1913" y="4725077"/>
            <a:ext cx="86295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S4 |</a:t>
            </a:r>
            <a:r>
              <a:rPr lang="en-US" dirty="0" smtClean="0"/>
              <a:t> </a:t>
            </a:r>
            <a:r>
              <a:rPr lang="en-US" dirty="0" smtClean="0"/>
              <a:t>Map </a:t>
            </a:r>
            <a:r>
              <a:rPr lang="en-US" dirty="0"/>
              <a:t>of </a:t>
            </a:r>
            <a:r>
              <a:rPr lang="en-US" b="1" dirty="0"/>
              <a:t>(A)</a:t>
            </a:r>
            <a:r>
              <a:rPr lang="en-US" dirty="0"/>
              <a:t> elevation classes, where A corresponds to the 120 km through the east of the 500 m elevation contour, B, C, D, and D correspond to 500-1000 m, 1000-1500 m, 1500-2000 m, and 2000-2500 m, respectively. Difference in distribution of rain rate between the control and the modified simulation from the WRF simulation (D02, 6 km) classified by elevation and 10-20S latitudes for </a:t>
            </a:r>
            <a:r>
              <a:rPr lang="en-US" dirty="0" smtClean="0"/>
              <a:t>CAID case </a:t>
            </a:r>
            <a:r>
              <a:rPr lang="en-US" b="1" dirty="0" smtClean="0"/>
              <a:t>(</a:t>
            </a:r>
            <a:r>
              <a:rPr lang="en-US" b="1" dirty="0"/>
              <a:t>B</a:t>
            </a:r>
            <a:r>
              <a:rPr lang="en-US" b="1" dirty="0" smtClean="0"/>
              <a:t>-</a:t>
            </a:r>
            <a:r>
              <a:rPr lang="en-US" b="1" dirty="0"/>
              <a:t>D</a:t>
            </a:r>
            <a:r>
              <a:rPr lang="en-US" b="1" dirty="0" smtClean="0"/>
              <a:t>)</a:t>
            </a:r>
            <a:r>
              <a:rPr lang="en-US" dirty="0" smtClean="0"/>
              <a:t>.</a:t>
            </a:r>
            <a:r>
              <a:rPr lang="en-US" b="1" dirty="0" smtClean="0"/>
              <a:t> </a:t>
            </a:r>
            <a:r>
              <a:rPr lang="en-US" dirty="0"/>
              <a:t>The values for each distribution are for daytime between 15Z to 23Z corresponding to 10 AM to 6 PM local time</a:t>
            </a:r>
            <a:r>
              <a:rPr lang="en-US" b="1" dirty="0"/>
              <a:t>.</a:t>
            </a:r>
            <a:endParaRPr lang="en-US" dirty="0"/>
          </a:p>
        </p:txBody>
      </p:sp>
      <p:pic>
        <p:nvPicPr>
          <p:cNvPr id="6" name="Picture 5" descr="hist_CAID_rain_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29" y="2832224"/>
            <a:ext cx="2286000" cy="1713585"/>
          </a:xfrm>
          <a:prstGeom prst="rect">
            <a:avLst/>
          </a:prstGeom>
        </p:spPr>
      </p:pic>
      <p:pic>
        <p:nvPicPr>
          <p:cNvPr id="7" name="Picture 6" descr="hist_CAID_rain_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069" y="2837884"/>
            <a:ext cx="2286000" cy="1713585"/>
          </a:xfrm>
          <a:prstGeom prst="rect">
            <a:avLst/>
          </a:prstGeom>
        </p:spPr>
      </p:pic>
      <p:pic>
        <p:nvPicPr>
          <p:cNvPr id="8" name="Picture 7" descr="hist_CAID_rain_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750" y="2832224"/>
            <a:ext cx="2286000" cy="1713585"/>
          </a:xfrm>
          <a:prstGeom prst="rect">
            <a:avLst/>
          </a:prstGeom>
        </p:spPr>
      </p:pic>
      <p:pic>
        <p:nvPicPr>
          <p:cNvPr id="9" name="Picture 8" descr="MASK-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29" y="405061"/>
            <a:ext cx="2743200" cy="21655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59330" y="257061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79440" y="2570614"/>
            <a:ext cx="314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60797" y="2570614"/>
            <a:ext cx="33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59330" y="22039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9359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129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Masih Eghdami</dc:creator>
  <cp:keywords/>
  <dc:description/>
  <cp:lastModifiedBy>Masih Eghdami</cp:lastModifiedBy>
  <cp:revision>34</cp:revision>
  <dcterms:created xsi:type="dcterms:W3CDTF">2020-03-06T09:59:55Z</dcterms:created>
  <dcterms:modified xsi:type="dcterms:W3CDTF">2020-07-04T00:53:09Z</dcterms:modified>
  <cp:category/>
</cp:coreProperties>
</file>