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3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1952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47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225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379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380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0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66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496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948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719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844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410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16D41-11F5-6347-B36E-D160FA1D0F28}" type="datetimeFigureOut">
              <a:rPr lang="en-US" smtClean="0"/>
              <a:t>6/20/20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3A54E-1308-0C47-A808-31B98CB3A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45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51913" y="5335244"/>
            <a:ext cx="8629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Information </a:t>
            </a:r>
            <a:r>
              <a:rPr lang="en-US" b="1" dirty="0" smtClean="0"/>
              <a:t>S3 </a:t>
            </a:r>
            <a:r>
              <a:rPr lang="en-US" b="1" dirty="0" smtClean="0"/>
              <a:t>|</a:t>
            </a:r>
            <a:r>
              <a:rPr lang="en-US" dirty="0" smtClean="0"/>
              <a:t> Map of </a:t>
            </a:r>
            <a:r>
              <a:rPr lang="en-US" dirty="0" smtClean="0"/>
              <a:t>difference </a:t>
            </a:r>
            <a:r>
              <a:rPr lang="en-US" dirty="0" smtClean="0"/>
              <a:t>in the </a:t>
            </a:r>
            <a:r>
              <a:rPr lang="en-US" dirty="0" smtClean="0"/>
              <a:t>top 40 cm soil moisture (top two layers) for </a:t>
            </a:r>
            <a:r>
              <a:rPr lang="en-US" dirty="0" smtClean="0"/>
              <a:t>(D02, 6 km) for WLLJ-WLLJS </a:t>
            </a:r>
            <a:r>
              <a:rPr lang="en-US" dirty="0" smtClean="0"/>
              <a:t>at the end of the simulation 2003</a:t>
            </a:r>
            <a:r>
              <a:rPr lang="en-US" dirty="0" smtClean="0"/>
              <a:t>-01</a:t>
            </a:r>
            <a:r>
              <a:rPr lang="en-US" dirty="0" smtClean="0"/>
              <a:t>-16 </a:t>
            </a:r>
            <a:r>
              <a:rPr lang="en-US" dirty="0" smtClean="0"/>
              <a:t>12Z. </a:t>
            </a:r>
            <a:endParaRPr lang="en-US" dirty="0"/>
          </a:p>
        </p:txBody>
      </p:sp>
      <p:pic>
        <p:nvPicPr>
          <p:cNvPr id="7" name="Picture 6" descr="diff_WLLJ_d02_2003-01-16_12-00-00-2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749903"/>
            <a:ext cx="4572000" cy="339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595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51913" y="5335244"/>
            <a:ext cx="8629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Information </a:t>
            </a:r>
            <a:r>
              <a:rPr lang="en-US" b="1" dirty="0" smtClean="0"/>
              <a:t>S3 </a:t>
            </a:r>
            <a:r>
              <a:rPr lang="en-US" b="1" dirty="0" smtClean="0"/>
              <a:t>|</a:t>
            </a:r>
            <a:r>
              <a:rPr lang="en-US" dirty="0" smtClean="0"/>
              <a:t> Map of </a:t>
            </a:r>
            <a:r>
              <a:rPr lang="en-US" dirty="0" smtClean="0"/>
              <a:t>difference </a:t>
            </a:r>
            <a:r>
              <a:rPr lang="en-US" dirty="0" smtClean="0"/>
              <a:t>in the </a:t>
            </a:r>
            <a:r>
              <a:rPr lang="en-US" dirty="0" smtClean="0"/>
              <a:t>top 40 cm soil moisture (top two layers) for </a:t>
            </a:r>
            <a:r>
              <a:rPr lang="en-US" dirty="0" smtClean="0"/>
              <a:t>(D02, 6 km) for </a:t>
            </a:r>
            <a:r>
              <a:rPr lang="en-US" dirty="0" smtClean="0"/>
              <a:t>SLLJ-SLLJS at the end of the simulation 2003</a:t>
            </a:r>
            <a:r>
              <a:rPr lang="en-US" dirty="0" smtClean="0"/>
              <a:t>-</a:t>
            </a:r>
            <a:r>
              <a:rPr lang="en-US" dirty="0" smtClean="0"/>
              <a:t>02-07 </a:t>
            </a:r>
            <a:r>
              <a:rPr lang="en-US" dirty="0" smtClean="0"/>
              <a:t>12Z. </a:t>
            </a:r>
            <a:endParaRPr lang="en-US" dirty="0"/>
          </a:p>
        </p:txBody>
      </p:sp>
      <p:pic>
        <p:nvPicPr>
          <p:cNvPr id="9" name="Picture 8" descr="diff_SLLJ_d02_2003-02-07_12-00-00-2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749903"/>
            <a:ext cx="4572000" cy="339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883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51913" y="5335244"/>
            <a:ext cx="8629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Information </a:t>
            </a:r>
            <a:r>
              <a:rPr lang="en-US" b="1" dirty="0" smtClean="0"/>
              <a:t>S3 </a:t>
            </a:r>
            <a:r>
              <a:rPr lang="en-US" b="1" dirty="0" smtClean="0"/>
              <a:t>|</a:t>
            </a:r>
            <a:r>
              <a:rPr lang="en-US" dirty="0" smtClean="0"/>
              <a:t> Map of </a:t>
            </a:r>
            <a:r>
              <a:rPr lang="en-US" dirty="0" smtClean="0"/>
              <a:t>difference </a:t>
            </a:r>
            <a:r>
              <a:rPr lang="en-US" dirty="0" smtClean="0"/>
              <a:t>in the </a:t>
            </a:r>
            <a:r>
              <a:rPr lang="en-US" dirty="0" smtClean="0"/>
              <a:t>top 40 cm soil moisture (top two layers) for </a:t>
            </a:r>
            <a:r>
              <a:rPr lang="en-US" dirty="0" smtClean="0"/>
              <a:t>(D02, 6 km) for </a:t>
            </a:r>
            <a:r>
              <a:rPr lang="en-US" dirty="0" smtClean="0"/>
              <a:t>CAI</a:t>
            </a:r>
            <a:r>
              <a:rPr lang="en-US" dirty="0" smtClean="0"/>
              <a:t>-CAIS at the end of the simulation 2013-</a:t>
            </a:r>
            <a:r>
              <a:rPr lang="en-US" dirty="0" smtClean="0"/>
              <a:t>10</a:t>
            </a:r>
            <a:r>
              <a:rPr lang="en-US" dirty="0" smtClean="0"/>
              <a:t>-06 00Z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7" name="Picture 6" descr="diff_WLLJ_d02_2003-01-16_12-00-00-2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749903"/>
            <a:ext cx="4572000" cy="3392875"/>
          </a:xfrm>
          <a:prstGeom prst="rect">
            <a:avLst/>
          </a:prstGeom>
        </p:spPr>
      </p:pic>
      <p:pic>
        <p:nvPicPr>
          <p:cNvPr id="6" name="Picture 5" descr="diff_CAI_d02_2013-10-06_00-00-00-2-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749903"/>
            <a:ext cx="4572000" cy="339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883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968</TotalTime>
  <Words>129</Words>
  <Application>Microsoft Macintosh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Masih Eghdami</dc:creator>
  <cp:keywords/>
  <dc:description/>
  <cp:lastModifiedBy>Masih Eghdami</cp:lastModifiedBy>
  <cp:revision>30</cp:revision>
  <dcterms:created xsi:type="dcterms:W3CDTF">2020-03-06T09:59:55Z</dcterms:created>
  <dcterms:modified xsi:type="dcterms:W3CDTF">2020-06-20T23:44:22Z</dcterms:modified>
  <cp:category/>
</cp:coreProperties>
</file>