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1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9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4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7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6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9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4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1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16D41-11F5-6347-B36E-D160FA1D0F28}" type="datetimeFigureOut">
              <a:rPr lang="en-US" smtClean="0"/>
              <a:t>7/4/20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1913" y="5335244"/>
            <a:ext cx="8629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S1 |</a:t>
            </a:r>
            <a:r>
              <a:rPr lang="en-US" dirty="0" smtClean="0"/>
              <a:t> </a:t>
            </a:r>
            <a:r>
              <a:rPr lang="en-US" dirty="0"/>
              <a:t>Day-averaged cloud moisture (g kg</a:t>
            </a:r>
            <a:r>
              <a:rPr lang="en-US" baseline="30000" dirty="0"/>
              <a:t>-1</a:t>
            </a:r>
            <a:r>
              <a:rPr lang="en-US" dirty="0"/>
              <a:t>; cloud, ice, snow and </a:t>
            </a:r>
            <a:r>
              <a:rPr lang="en-US" dirty="0" err="1"/>
              <a:t>graupel</a:t>
            </a:r>
            <a:r>
              <a:rPr lang="en-US" dirty="0"/>
              <a:t> mixing ratio) of the cross section at 13.00 S for the control (CAI and WLLJ) and modified (CAIS and WLLJS) land-use cases. The black line shows the terrain contour. The values are from the high-resolution domain (D03, 1.2 km).</a:t>
            </a:r>
          </a:p>
        </p:txBody>
      </p:sp>
      <p:pic>
        <p:nvPicPr>
          <p:cNvPr id="3" name="Picture 2" descr="XS_CM_WLLJ_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" y="2345493"/>
            <a:ext cx="3657600" cy="2167013"/>
          </a:xfrm>
          <a:prstGeom prst="rect">
            <a:avLst/>
          </a:prstGeom>
        </p:spPr>
      </p:pic>
      <p:pic>
        <p:nvPicPr>
          <p:cNvPr id="6" name="Picture 5" descr="XS_CM_WLLJS_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320" y="2345493"/>
            <a:ext cx="3657600" cy="216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65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1913" y="5335244"/>
            <a:ext cx="862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S1 |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12" name="Picture 11" descr="XS_CM_SLLJ_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2373279"/>
            <a:ext cx="3642360" cy="2157984"/>
          </a:xfrm>
          <a:prstGeom prst="rect">
            <a:avLst/>
          </a:prstGeom>
        </p:spPr>
      </p:pic>
      <p:pic>
        <p:nvPicPr>
          <p:cNvPr id="13" name="Picture 12" descr="XS_CM_SLLJS_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60" y="2373279"/>
            <a:ext cx="3642360" cy="21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42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6278189"/>
            <a:ext cx="862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S1 |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2" name="Picture 1" descr="XS_CM_CAI_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9"/>
          <a:stretch/>
        </p:blipFill>
        <p:spPr>
          <a:xfrm>
            <a:off x="838200" y="215296"/>
            <a:ext cx="3657600" cy="1888570"/>
          </a:xfrm>
          <a:prstGeom prst="rect">
            <a:avLst/>
          </a:prstGeom>
        </p:spPr>
      </p:pic>
      <p:pic>
        <p:nvPicPr>
          <p:cNvPr id="3" name="Picture 2" descr="XS_CM_CAI_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10"/>
          <a:stretch/>
        </p:blipFill>
        <p:spPr>
          <a:xfrm>
            <a:off x="838200" y="2103865"/>
            <a:ext cx="3657600" cy="1911091"/>
          </a:xfrm>
          <a:prstGeom prst="rect">
            <a:avLst/>
          </a:prstGeom>
        </p:spPr>
      </p:pic>
      <p:pic>
        <p:nvPicPr>
          <p:cNvPr id="4" name="Picture 3" descr="XS_CM_CAIS_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10"/>
          <a:stretch/>
        </p:blipFill>
        <p:spPr>
          <a:xfrm>
            <a:off x="4465320" y="2103865"/>
            <a:ext cx="3657600" cy="1911091"/>
          </a:xfrm>
          <a:prstGeom prst="rect">
            <a:avLst/>
          </a:prstGeom>
        </p:spPr>
      </p:pic>
      <p:pic>
        <p:nvPicPr>
          <p:cNvPr id="5" name="Picture 4" descr="XS_CM_CAIS_3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9"/>
          <a:stretch/>
        </p:blipFill>
        <p:spPr>
          <a:xfrm>
            <a:off x="4480560" y="215296"/>
            <a:ext cx="3657600" cy="1888570"/>
          </a:xfrm>
          <a:prstGeom prst="rect">
            <a:avLst/>
          </a:prstGeom>
        </p:spPr>
      </p:pic>
      <p:pic>
        <p:nvPicPr>
          <p:cNvPr id="7" name="Picture 6" descr="XS_CM_CAIS_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014956"/>
            <a:ext cx="3657600" cy="2167013"/>
          </a:xfrm>
          <a:prstGeom prst="rect">
            <a:avLst/>
          </a:prstGeom>
        </p:spPr>
      </p:pic>
      <p:pic>
        <p:nvPicPr>
          <p:cNvPr id="8" name="Picture 7" descr="XS_CM_CAI_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" y="4014956"/>
            <a:ext cx="3657600" cy="216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9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1315</TotalTime>
  <Words>90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Masih Eghdami</dc:creator>
  <cp:keywords/>
  <dc:description/>
  <cp:lastModifiedBy>Masih Eghdami</cp:lastModifiedBy>
  <cp:revision>25</cp:revision>
  <dcterms:created xsi:type="dcterms:W3CDTF">2020-03-06T09:59:55Z</dcterms:created>
  <dcterms:modified xsi:type="dcterms:W3CDTF">2020-07-05T03:01:51Z</dcterms:modified>
  <cp:category/>
</cp:coreProperties>
</file>