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avi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960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61BB7-0273-F349-B582-AB058D003863}" type="datetimeFigureOut">
              <a:rPr lang="en-US" smtClean="0"/>
              <a:t>6/10/19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24A53F-8593-7240-9F22-6AC9D229A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311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1FFD2-023E-4348-BD54-EBA138DD33B4}" type="datetimeFigureOut">
              <a:rPr lang="en-US" smtClean="0"/>
              <a:t>6/10/19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623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1FFD2-023E-4348-BD54-EBA138DD33B4}" type="datetimeFigureOut">
              <a:rPr lang="en-US" smtClean="0"/>
              <a:t>6/10/19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036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1FFD2-023E-4348-BD54-EBA138DD33B4}" type="datetimeFigureOut">
              <a:rPr lang="en-US" smtClean="0"/>
              <a:t>6/10/19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254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1FFD2-023E-4348-BD54-EBA138DD33B4}" type="datetimeFigureOut">
              <a:rPr lang="en-US" smtClean="0"/>
              <a:t>6/10/19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8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1FFD2-023E-4348-BD54-EBA138DD33B4}" type="datetimeFigureOut">
              <a:rPr lang="en-US" smtClean="0"/>
              <a:t>6/10/19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88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1FFD2-023E-4348-BD54-EBA138DD33B4}" type="datetimeFigureOut">
              <a:rPr lang="en-US" smtClean="0"/>
              <a:t>6/10/19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434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1FFD2-023E-4348-BD54-EBA138DD33B4}" type="datetimeFigureOut">
              <a:rPr lang="en-US" smtClean="0"/>
              <a:t>6/10/19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868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1FFD2-023E-4348-BD54-EBA138DD33B4}" type="datetimeFigureOut">
              <a:rPr lang="en-US" smtClean="0"/>
              <a:t>6/10/19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809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1FFD2-023E-4348-BD54-EBA138DD33B4}" type="datetimeFigureOut">
              <a:rPr lang="en-US" smtClean="0"/>
              <a:t>6/10/19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244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1FFD2-023E-4348-BD54-EBA138DD33B4}" type="datetimeFigureOut">
              <a:rPr lang="en-US" smtClean="0"/>
              <a:t>6/10/19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96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1FFD2-023E-4348-BD54-EBA138DD33B4}" type="datetimeFigureOut">
              <a:rPr lang="en-US" smtClean="0"/>
              <a:t>6/10/19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1FFD2-023E-4348-BD54-EBA138DD33B4}" type="datetimeFigureOut">
              <a:rPr lang="en-US" smtClean="0"/>
              <a:t>6/10/19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C1D9F-5BAD-2249-8EC1-37FB3CA1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47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1.png"/><Relationship Id="rId1" Type="http://schemas.microsoft.com/office/2007/relationships/media" Target="../media/media1.avi"/><Relationship Id="rId2" Type="http://schemas.openxmlformats.org/officeDocument/2006/relationships/video" Target="../media/media1.avi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W_movie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36065" y="0"/>
            <a:ext cx="6071870" cy="5486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4400" y="5743464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</a:t>
            </a:r>
            <a:r>
              <a:rPr lang="en-US" b="1" smtClean="0"/>
              <a:t>Information </a:t>
            </a:r>
            <a:r>
              <a:rPr lang="en-US" b="1" smtClean="0"/>
              <a:t>S2 </a:t>
            </a:r>
            <a:r>
              <a:rPr lang="en-US" b="1" dirty="0" smtClean="0"/>
              <a:t>|</a:t>
            </a:r>
            <a:r>
              <a:rPr lang="en-US" dirty="0" smtClean="0"/>
              <a:t> Column </a:t>
            </a:r>
            <a:r>
              <a:rPr lang="en-US" dirty="0" err="1" smtClean="0"/>
              <a:t>Precipitable</a:t>
            </a:r>
            <a:r>
              <a:rPr lang="en-US" dirty="0" smtClean="0"/>
              <a:t> Water overlain on 850 </a:t>
            </a:r>
            <a:r>
              <a:rPr lang="en-US" dirty="0"/>
              <a:t>hPa level horizontal wind </a:t>
            </a:r>
            <a:r>
              <a:rPr lang="en-US" dirty="0" smtClean="0"/>
              <a:t>fields.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797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16</Words>
  <Application>Microsoft Macintosh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Masih Eghdami</dc:creator>
  <cp:keywords/>
  <dc:description/>
  <cp:lastModifiedBy>Masih Eghdami</cp:lastModifiedBy>
  <cp:revision>24</cp:revision>
  <dcterms:created xsi:type="dcterms:W3CDTF">2019-03-22T20:54:10Z</dcterms:created>
  <dcterms:modified xsi:type="dcterms:W3CDTF">2019-06-10T18:24:44Z</dcterms:modified>
  <cp:category/>
</cp:coreProperties>
</file>