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95" r:id="rId4"/>
    <p:sldId id="28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0"/>
  </p:normalViewPr>
  <p:slideViewPr>
    <p:cSldViewPr snapToGrid="0" snapToObjects="1">
      <p:cViewPr varScale="1">
        <p:scale>
          <a:sx n="118" d="100"/>
          <a:sy n="118" d="100"/>
        </p:scale>
        <p:origin x="3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24C2C-B20F-EA49-A7D1-CB25F36D41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EEC2BD-C6C6-5941-9C97-8718023EE0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268332-308D-4E4F-8479-3D81603E1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7AA8F-0A92-EA4A-98FF-1B57B114D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90DF8-EC3E-794D-91FA-BF6ADEFDD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06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8A26B-F8AB-B640-B995-48E22EAFC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EE9D08-BE7F-DD4C-8F12-69CD04B4CB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B81FD2-CF24-5447-81E9-F9C72475B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BD826-4A6E-4E43-A77D-496867910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E6889-D3DC-034B-891B-834D3331C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3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9FA447-4EBA-3144-A737-D9033AC8EB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E43B5C-8CCB-054F-92E3-DA4784FC3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346AA6-EFC2-EE41-A6E0-0FA927DCA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65A98-0D07-C642-8F73-23B62AF6A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BFD38-D40B-5C4E-8FEF-89749CFC5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89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53BDA-9A6A-3C40-8775-9AB8CF0D8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D1C3DC-A17B-BC4E-A202-146EE5AD4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053A2-E3D3-2E45-9E60-4BA11D40B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C903B-C127-634B-BEC2-9EBC9A691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95DD6-96BB-5349-A04A-533A43BF6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2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FEE9D-1CF8-8548-A38D-C32DD79AE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B9106E-1F8A-FF48-9D24-B8C02080B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EB29F-281E-F645-A311-EB073F8CE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05536-29BE-414E-B47D-0B660BFD4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68922-2054-694E-9336-E9387872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749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62AC6-4AE8-8B48-9873-5D84B1754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9D9681-05FE-C444-AE8D-630F6A05D6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7EF480-3D80-4945-B779-E2F2016A11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C89421-DEF3-B843-8599-D3BD961AE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8A65A7-7915-3E49-BBAA-3B2F6BDD9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FC54EE-DD5A-204B-9930-2A29CA400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837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5F4B2-AAEA-8145-AEF4-63D8F2B85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9E8FE7-8FA4-5347-8690-7D8121C19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CC7BC-26A1-234E-821C-0C159B9F4F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BB5927-C08F-5446-9ABD-41DD0BE86F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2388C9-0B20-3545-A995-75D54C7830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0F3942-EE7A-D346-AF97-92D961783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E9878F-E276-214B-9568-94D8C0ACD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1480FB-6858-2F45-A88B-60EB49F89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245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2C2DF-8463-8B47-B6F8-68B01B26E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93789D-D49D-5249-B764-9CF479C5B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93CEE8-B322-6143-92AB-441CB0668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8646B3-A144-C641-8BB0-7D9A53B6A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15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8BFC7D-529A-8B49-961C-CC8389985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BC06BB-A2A7-2342-A8C3-234892A07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C31A6-9037-1846-BB2D-D29A75753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63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AF304-A8BF-264B-8323-EC213740B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DE613-5BE2-1642-9467-0922B0FBE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C7B528-0387-3345-9571-E75E51560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0B18F-3E9B-D944-9A35-7DEE9D97C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AEA6B9-BE77-6049-8FD0-80F5BBAD5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C8C89B-96A9-3044-BCCE-54E115C3C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13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B4DD3-3C32-C340-82DA-9E6927DD4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9ACB81-AA39-3E4B-9930-E135D6CB3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BEDDD7-0009-3946-A31B-4C8D1C5AAA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59EFC-3A11-784A-9FEA-2B164258C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CD1BBD-D891-1347-A8A3-D49D60797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A037C0-DECD-BD41-A7FB-20DD2D038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80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B62A7D-9F72-FF4E-B8F8-CC285C950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609581-0F30-E241-874F-DD61ADF8C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D2166-00D9-8B4B-881E-5645E0B05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C9FA2-D2AE-304D-B193-36F1ECA4E7C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2DA61-3803-6342-A934-DA225A6C84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681F9-0937-194D-BEBF-0290ACBE3B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3E8F0-E7E3-0C4B-951F-E14A2FBC64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29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mp4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3.png"/><Relationship Id="rId5" Type="http://schemas.microsoft.com/office/2007/relationships/media" Target="../media/media3.mp4"/><Relationship Id="rId10" Type="http://schemas.openxmlformats.org/officeDocument/2006/relationships/image" Target="../media/image2.png"/><Relationship Id="rId4" Type="http://schemas.openxmlformats.org/officeDocument/2006/relationships/video" Target="../media/media2.mp4"/><Relationship Id="rId9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5.mp4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9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video" Target="../media/media6.mp4"/><Relationship Id="rId11" Type="http://schemas.openxmlformats.org/officeDocument/2006/relationships/image" Target="../media/image8.png"/><Relationship Id="rId5" Type="http://schemas.microsoft.com/office/2007/relationships/media" Target="../media/media6.mp4"/><Relationship Id="rId10" Type="http://schemas.openxmlformats.org/officeDocument/2006/relationships/image" Target="../media/image7.png"/><Relationship Id="rId4" Type="http://schemas.openxmlformats.org/officeDocument/2006/relationships/video" Target="../media/media5.mp4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35BB6-A3B1-4048-BAE7-19B60AA354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Supplementary Animated 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6398FB-06A4-7F46-ABBB-75A21AC29D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</a:t>
            </a:r>
            <a:r>
              <a:rPr lang="en-US" dirty="0" err="1"/>
              <a:t>Powerpoint</a:t>
            </a:r>
            <a:r>
              <a:rPr lang="en-US" dirty="0"/>
              <a:t> contains supplementary animated figures that could not be included in the main text.</a:t>
            </a:r>
          </a:p>
        </p:txBody>
      </p:sp>
    </p:spTree>
    <p:extLst>
      <p:ext uri="{BB962C8B-B14F-4D97-AF65-F5344CB8AC3E}">
        <p14:creationId xmlns:p14="http://schemas.microsoft.com/office/powerpoint/2010/main" val="2233804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23A38-7049-014D-9328-098C787BD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the Figures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1266B5-10C2-DA40-B0F3-2A9E5EA2E4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following two slides show the symmetry averaged PBZ’s of INSD of Germanium and Niobium projected onto the measured reciprocal planes.</a:t>
            </a:r>
          </a:p>
          <a:p>
            <a:r>
              <a:rPr lang="en-US" dirty="0"/>
              <a:t>Center is the 3D energy momentum space. Left and right of the center plot are animations sweeping the energy momentum space along the different orthogonal reciprocal directions. Bottom is a sweep along the energy axis of the center plots.</a:t>
            </a:r>
          </a:p>
        </p:txBody>
      </p:sp>
    </p:spTree>
    <p:extLst>
      <p:ext uri="{BB962C8B-B14F-4D97-AF65-F5344CB8AC3E}">
        <p14:creationId xmlns:p14="http://schemas.microsoft.com/office/powerpoint/2010/main" val="42910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3B38BDF-CC43-9E4D-98B9-170461CFBB4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Ge S(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b="1" i="1" dirty="0">
                            <a:latin typeface="Cambria Math" panose="02040503050406030204" pitchFamily="18" charset="0"/>
                          </a:rPr>
                          <m:t>𝒍</m:t>
                        </m:r>
                      </m:sub>
                    </m:sSub>
                    <m:r>
                      <a:rPr lang="en-US" b="1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3B38BDF-CC43-9E4D-98B9-170461CFBB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8"/>
                <a:stretch>
                  <a:fillRect l="-2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sqeanimate">
            <a:hlinkClick r:id="" action="ppaction://media"/>
            <a:extLst>
              <a:ext uri="{FF2B5EF4-FFF2-40B4-BE49-F238E27FC236}">
                <a16:creationId xmlns:a16="http://schemas.microsoft.com/office/drawing/2014/main" id="{148ED235-1A4D-EA4A-8193-CA50950C0F5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8200" y="1903756"/>
            <a:ext cx="2927507" cy="2195630"/>
          </a:xfrm>
          <a:prstGeom prst="rect">
            <a:avLst/>
          </a:prstGeom>
        </p:spPr>
      </p:pic>
      <p:pic>
        <p:nvPicPr>
          <p:cNvPr id="6" name="sqeanimate">
            <a:hlinkClick r:id="" action="ppaction://media"/>
            <a:extLst>
              <a:ext uri="{FF2B5EF4-FFF2-40B4-BE49-F238E27FC236}">
                <a16:creationId xmlns:a16="http://schemas.microsoft.com/office/drawing/2014/main" id="{8B9C4273-832D-5545-A25E-8D32A8532BE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73548" y="1874073"/>
            <a:ext cx="3006662" cy="22549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7AC4D4-3E60-114C-8045-0FFB6DDF190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06685" y="1745589"/>
            <a:ext cx="3125885" cy="2511964"/>
          </a:xfrm>
          <a:prstGeom prst="rect">
            <a:avLst/>
          </a:prstGeom>
        </p:spPr>
      </p:pic>
      <p:pic>
        <p:nvPicPr>
          <p:cNvPr id="4" name="sqanimate">
            <a:hlinkClick r:id="" action="ppaction://media"/>
            <a:extLst>
              <a:ext uri="{FF2B5EF4-FFF2-40B4-BE49-F238E27FC236}">
                <a16:creationId xmlns:a16="http://schemas.microsoft.com/office/drawing/2014/main" id="{8431B420-91B6-1245-99C1-89736B478980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609970" y="4312454"/>
            <a:ext cx="3022600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53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6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0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0318806-838E-AC47-AACF-94FE893B756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Nb S(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𝒍</m:t>
                        </m:r>
                      </m:sub>
                    </m:sSub>
                    <m:r>
                      <a:rPr lang="en-US" b="1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0318806-838E-AC47-AACF-94FE893B75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8"/>
                <a:stretch>
                  <a:fillRect l="-2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7C082896-7842-FA4F-B992-8F7AAF0BFF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06229" y="1594522"/>
            <a:ext cx="3379541" cy="2577707"/>
          </a:xfrm>
          <a:prstGeom prst="rect">
            <a:avLst/>
          </a:prstGeom>
        </p:spPr>
      </p:pic>
      <p:pic>
        <p:nvPicPr>
          <p:cNvPr id="3" name="sqeanimate">
            <a:hlinkClick r:id="" action="ppaction://media"/>
            <a:extLst>
              <a:ext uri="{FF2B5EF4-FFF2-40B4-BE49-F238E27FC236}">
                <a16:creationId xmlns:a16="http://schemas.microsoft.com/office/drawing/2014/main" id="{482DBC78-04DC-5D42-B3C7-DEDA276C708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349526" y="1852469"/>
            <a:ext cx="3093013" cy="2319760"/>
          </a:xfrm>
          <a:prstGeom prst="rect">
            <a:avLst/>
          </a:prstGeom>
        </p:spPr>
      </p:pic>
      <p:pic>
        <p:nvPicPr>
          <p:cNvPr id="8" name="sqeanimate">
            <a:hlinkClick r:id="" action="ppaction://media"/>
            <a:extLst>
              <a:ext uri="{FF2B5EF4-FFF2-40B4-BE49-F238E27FC236}">
                <a16:creationId xmlns:a16="http://schemas.microsoft.com/office/drawing/2014/main" id="{24B117B8-F242-1F47-9FA6-B1E4BF3421A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8200" y="1852470"/>
            <a:ext cx="3093012" cy="2319759"/>
          </a:xfrm>
          <a:prstGeom prst="rect">
            <a:avLst/>
          </a:prstGeom>
        </p:spPr>
      </p:pic>
      <p:pic>
        <p:nvPicPr>
          <p:cNvPr id="4" name="sqanimate">
            <a:hlinkClick r:id="" action="ppaction://media"/>
            <a:extLst>
              <a:ext uri="{FF2B5EF4-FFF2-40B4-BE49-F238E27FC236}">
                <a16:creationId xmlns:a16="http://schemas.microsoft.com/office/drawing/2014/main" id="{7CEF097E-46CA-CE46-9F8A-1F58C7374C53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336142" y="4172229"/>
            <a:ext cx="3519713" cy="263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3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6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7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101</Words>
  <Application>Microsoft Macintosh PowerPoint</Application>
  <PresentationFormat>Widescreen</PresentationFormat>
  <Paragraphs>7</Paragraphs>
  <Slides>4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Office Theme</vt:lpstr>
      <vt:lpstr>Supplementary Animated Figures</vt:lpstr>
      <vt:lpstr>Description of the Figures</vt:lpstr>
      <vt:lpstr>Ge S(q_l,E)</vt:lpstr>
      <vt:lpstr>Nb S(q_l,E)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Bander Linjawi</dc:creator>
  <cp:lastModifiedBy>Bander Linjawi</cp:lastModifiedBy>
  <cp:revision>7</cp:revision>
  <dcterms:created xsi:type="dcterms:W3CDTF">2019-03-08T18:30:06Z</dcterms:created>
  <dcterms:modified xsi:type="dcterms:W3CDTF">2019-03-14T19:23:21Z</dcterms:modified>
</cp:coreProperties>
</file>