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48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</a:t>
            </a:r>
            <a:r>
              <a:rPr lang="en-US" b="1" dirty="0" smtClean="0"/>
              <a:t>S2 </a:t>
            </a:r>
            <a:r>
              <a:rPr lang="en-US" b="1" dirty="0" smtClean="0"/>
              <a:t>|</a:t>
            </a:r>
            <a:r>
              <a:rPr lang="en-US" dirty="0" smtClean="0"/>
              <a:t> </a:t>
            </a:r>
            <a:r>
              <a:rPr lang="en-US" dirty="0" smtClean="0"/>
              <a:t>Map of difference in the maximum MCAPE calculated every 10-minutes </a:t>
            </a:r>
            <a:r>
              <a:rPr lang="en-US" dirty="0" smtClean="0"/>
              <a:t>for (D02, 6 km) for WLLJ-WLLJS cases from 2003-01-15 06Z to 16 12Z. </a:t>
            </a:r>
            <a:endParaRPr lang="en-US" dirty="0"/>
          </a:p>
        </p:txBody>
      </p:sp>
      <p:pic>
        <p:nvPicPr>
          <p:cNvPr id="21" name="Picture 20" descr="Map_CAPE_MAX-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15223"/>
            <a:ext cx="4572000" cy="342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9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</a:t>
            </a:r>
            <a:r>
              <a:rPr lang="en-US" b="1" dirty="0" smtClean="0"/>
              <a:t>S2 </a:t>
            </a:r>
            <a:r>
              <a:rPr lang="en-US" b="1" dirty="0" smtClean="0"/>
              <a:t>|</a:t>
            </a:r>
            <a:r>
              <a:rPr lang="en-US" dirty="0" smtClean="0"/>
              <a:t> </a:t>
            </a:r>
            <a:r>
              <a:rPr lang="en-US" dirty="0"/>
              <a:t>Map of difference in the maximum MCAPE calculated every 10-minutes for (D02, 6 km) for </a:t>
            </a:r>
            <a:r>
              <a:rPr lang="en-US" dirty="0" smtClean="0"/>
              <a:t>SLLJ</a:t>
            </a:r>
            <a:r>
              <a:rPr lang="en-US" smtClean="0"/>
              <a:t>-SLLJS cases </a:t>
            </a:r>
            <a:r>
              <a:rPr lang="en-US" dirty="0"/>
              <a:t>from </a:t>
            </a:r>
            <a:r>
              <a:rPr lang="en-US" dirty="0" smtClean="0"/>
              <a:t>2003-02-06 </a:t>
            </a:r>
            <a:r>
              <a:rPr lang="en-US" dirty="0"/>
              <a:t>06Z to </a:t>
            </a:r>
            <a:r>
              <a:rPr lang="en-US" dirty="0" smtClean="0"/>
              <a:t>07 12Z</a:t>
            </a:r>
            <a:r>
              <a:rPr lang="en-US" dirty="0"/>
              <a:t>. </a:t>
            </a:r>
            <a:endParaRPr lang="en-US" dirty="0"/>
          </a:p>
        </p:txBody>
      </p:sp>
      <p:pic>
        <p:nvPicPr>
          <p:cNvPr id="8" name="Picture 7" descr="Map_CAPE_MAX-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15223"/>
            <a:ext cx="4572000" cy="342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74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S2 |</a:t>
            </a:r>
            <a:r>
              <a:rPr lang="en-US" dirty="0"/>
              <a:t> Map of difference in the maximum MCAPE calculated every 10-minutes for (D02, 6 km) for CAI-CAIS cases from 2013-10-03 06Z to 06 00Z. </a:t>
            </a:r>
          </a:p>
        </p:txBody>
      </p:sp>
      <p:pic>
        <p:nvPicPr>
          <p:cNvPr id="12" name="Picture 11" descr="Map_CAPE_MAX-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15223"/>
            <a:ext cx="4572000" cy="342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47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117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26</cp:revision>
  <dcterms:created xsi:type="dcterms:W3CDTF">2020-03-06T09:59:55Z</dcterms:created>
  <dcterms:modified xsi:type="dcterms:W3CDTF">2020-06-20T23:27:27Z</dcterms:modified>
  <cp:category/>
</cp:coreProperties>
</file>